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Default Extension="wmf" ContentType="image/x-wmf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5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9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E58E-7B84-7B44-8815-2EEEA272F231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2249D-ABE3-DF4F-A2F3-E2FD64690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E58E-7B84-7B44-8815-2EEEA272F231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2249D-ABE3-DF4F-A2F3-E2FD64690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E58E-7B84-7B44-8815-2EEEA272F231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2249D-ABE3-DF4F-A2F3-E2FD64690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611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019800"/>
            <a:ext cx="2133600" cy="473075"/>
          </a:xfrm>
        </p:spPr>
        <p:txBody>
          <a:bodyPr/>
          <a:lstStyle>
            <a:lvl1pPr>
              <a:defRPr smtClean="0"/>
            </a:lvl1pPr>
          </a:lstStyle>
          <a:p>
            <a:fld id="{652929D0-5568-8A46-8D1D-7D6C7B4EB5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E58E-7B84-7B44-8815-2EEEA272F231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2249D-ABE3-DF4F-A2F3-E2FD64690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E58E-7B84-7B44-8815-2EEEA272F231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2249D-ABE3-DF4F-A2F3-E2FD64690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E58E-7B84-7B44-8815-2EEEA272F231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2249D-ABE3-DF4F-A2F3-E2FD64690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E58E-7B84-7B44-8815-2EEEA272F231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2249D-ABE3-DF4F-A2F3-E2FD64690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E58E-7B84-7B44-8815-2EEEA272F231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2249D-ABE3-DF4F-A2F3-E2FD64690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E58E-7B84-7B44-8815-2EEEA272F231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2249D-ABE3-DF4F-A2F3-E2FD64690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E58E-7B84-7B44-8815-2EEEA272F231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2249D-ABE3-DF4F-A2F3-E2FD64690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E58E-7B84-7B44-8815-2EEEA272F231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2249D-ABE3-DF4F-A2F3-E2FD64690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9E58E-7B84-7B44-8815-2EEEA272F231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2249D-ABE3-DF4F-A2F3-E2FD64690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32793"/>
            <a:ext cx="7772400" cy="2267658"/>
          </a:xfrm>
        </p:spPr>
        <p:txBody>
          <a:bodyPr>
            <a:normAutofit/>
          </a:bodyPr>
          <a:lstStyle/>
          <a:p>
            <a:r>
              <a:rPr lang="en-US" dirty="0" smtClean="0"/>
              <a:t>Presidential Powers</a:t>
            </a:r>
            <a:br>
              <a:rPr lang="en-US" dirty="0" smtClean="0"/>
            </a:br>
            <a:r>
              <a:rPr lang="en-US" dirty="0" smtClean="0"/>
              <a:t> and</a:t>
            </a:r>
            <a:br>
              <a:rPr lang="en-US" dirty="0" smtClean="0"/>
            </a:br>
            <a:r>
              <a:rPr lang="en-US" dirty="0" smtClean="0"/>
              <a:t>The Chief Executive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13 – The Presidency </a:t>
            </a:r>
          </a:p>
          <a:p>
            <a:r>
              <a:rPr lang="en-US" dirty="0" smtClean="0"/>
              <a:t>pp. 406-415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Running the Government: </a:t>
            </a:r>
            <a:br>
              <a:rPr lang="en-US" sz="4000"/>
            </a:br>
            <a:r>
              <a:rPr lang="en-US" sz="4000"/>
              <a:t>The Chief Executive</a:t>
            </a:r>
          </a:p>
        </p:txBody>
      </p:sp>
      <p:pic>
        <p:nvPicPr>
          <p:cNvPr id="30730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524000"/>
            <a:ext cx="6946900" cy="4805363"/>
          </a:xfrm>
          <a:noFill/>
          <a:ln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Presidential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Constitutional Power </a:t>
            </a:r>
          </a:p>
          <a:p>
            <a:pPr lvl="1"/>
            <a:r>
              <a:rPr lang="en-US" dirty="0" smtClean="0"/>
              <a:t>The Framers checked those powers they believed to be most dangerous</a:t>
            </a:r>
          </a:p>
          <a:p>
            <a:pPr lvl="1"/>
            <a:r>
              <a:rPr lang="en-US" dirty="0" smtClean="0"/>
              <a:t>Separation of powers prevented encroachment </a:t>
            </a:r>
          </a:p>
          <a:p>
            <a:pPr lvl="1"/>
            <a:r>
              <a:rPr lang="en-US" dirty="0" smtClean="0"/>
              <a:t>Short term of office encouraged responsibility </a:t>
            </a:r>
          </a:p>
          <a:p>
            <a:pPr lvl="1"/>
            <a:r>
              <a:rPr lang="en-US" dirty="0" smtClean="0"/>
              <a:t>Impeachment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4-14 at 3.06.3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424" y="341534"/>
            <a:ext cx="8155625" cy="616413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Presidential Powers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Expansion of Power</a:t>
            </a:r>
          </a:p>
          <a:p>
            <a:pPr lvl="1"/>
            <a:r>
              <a:rPr lang="en-US"/>
              <a:t>Presidents may develop new roles for and expand power of the office.</a:t>
            </a:r>
          </a:p>
          <a:p>
            <a:r>
              <a:rPr lang="en-US"/>
              <a:t>Perspectives on Presidential Power</a:t>
            </a:r>
          </a:p>
          <a:p>
            <a:pPr lvl="1"/>
            <a:r>
              <a:rPr lang="en-US"/>
              <a:t>During the 1950’s and 1960’s people favored a powerful president.</a:t>
            </a:r>
          </a:p>
          <a:p>
            <a:pPr lvl="1"/>
            <a:r>
              <a:rPr lang="en-US"/>
              <a:t>By the 1970’s, presidential power was checked and distrusted by the public.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Running the Government:</a:t>
            </a:r>
            <a:br>
              <a:rPr lang="en-US" sz="4000"/>
            </a:br>
            <a:r>
              <a:rPr lang="en-US" sz="4000"/>
              <a:t>The Chief Executive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As Chief Executive, the president presides over the administration of government.</a:t>
            </a:r>
          </a:p>
          <a:p>
            <a:pPr lvl="1">
              <a:lnSpc>
                <a:spcPct val="90000"/>
              </a:lnSpc>
            </a:pPr>
            <a:r>
              <a:rPr lang="en-US"/>
              <a:t>Constitution: “take care that the laws be faithfully executed”</a:t>
            </a:r>
          </a:p>
          <a:p>
            <a:pPr lvl="1">
              <a:lnSpc>
                <a:spcPct val="90000"/>
              </a:lnSpc>
            </a:pPr>
            <a:r>
              <a:rPr lang="en-US"/>
              <a:t>Today, federal bureaucracy spends $2.5 trillion a year and numbers more than 4 million employees.</a:t>
            </a:r>
          </a:p>
          <a:p>
            <a:pPr lvl="1">
              <a:lnSpc>
                <a:spcPct val="90000"/>
              </a:lnSpc>
            </a:pPr>
            <a:r>
              <a:rPr lang="en-US"/>
              <a:t>Presidents appoint 500 high-level positions and 2,500 lesser jobs.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Running the Government:</a:t>
            </a:r>
            <a:br>
              <a:rPr lang="en-US"/>
            </a:br>
            <a:r>
              <a:rPr lang="en-US"/>
              <a:t>The Chief Executive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Vice President</a:t>
            </a:r>
          </a:p>
          <a:p>
            <a:pPr lvl="1"/>
            <a:r>
              <a:rPr lang="en-US" dirty="0"/>
              <a:t>Basically just “waits” for things to do</a:t>
            </a:r>
          </a:p>
          <a:p>
            <a:pPr lvl="1"/>
            <a:r>
              <a:rPr lang="en-US" dirty="0"/>
              <a:t>Power has grown over time, as recent presidents have given their VPs important jobs</a:t>
            </a:r>
          </a:p>
          <a:p>
            <a:r>
              <a:rPr lang="en-US" dirty="0"/>
              <a:t>The Cabinet</a:t>
            </a:r>
          </a:p>
          <a:p>
            <a:pPr lvl="1"/>
            <a:r>
              <a:rPr lang="en-US" dirty="0"/>
              <a:t>Presidential advisors, not in Constitution</a:t>
            </a:r>
          </a:p>
          <a:p>
            <a:pPr lvl="1"/>
            <a:r>
              <a:rPr lang="en-US" dirty="0"/>
              <a:t>Made up of 14 cabinet secretaries and one Attorney </a:t>
            </a:r>
            <a:r>
              <a:rPr lang="en-US" dirty="0" smtClean="0"/>
              <a:t>General</a:t>
            </a:r>
          </a:p>
          <a:p>
            <a:pPr lvl="1"/>
            <a:r>
              <a:rPr lang="en-US" dirty="0" smtClean="0"/>
              <a:t>All confirmed </a:t>
            </a:r>
            <a:r>
              <a:rPr lang="en-US" dirty="0"/>
              <a:t>by the Senate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Running the Government: </a:t>
            </a:r>
            <a:br>
              <a:rPr lang="en-US" sz="4000"/>
            </a:br>
            <a:r>
              <a:rPr lang="en-US" sz="4000"/>
              <a:t>The Chief Executive</a:t>
            </a:r>
          </a:p>
        </p:txBody>
      </p:sp>
      <p:pic>
        <p:nvPicPr>
          <p:cNvPr id="40968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524000"/>
            <a:ext cx="8001000" cy="4868863"/>
          </a:xfrm>
          <a:noFill/>
          <a:ln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Running the Government:</a:t>
            </a:r>
            <a:br>
              <a:rPr lang="en-US"/>
            </a:br>
            <a:r>
              <a:rPr lang="en-US"/>
              <a:t>The Chief Executive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15081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The Executive Office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Made up of policymaking and advisory bodies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Three principle groups: NSC, CEA, OMB</a:t>
            </a:r>
          </a:p>
        </p:txBody>
      </p:sp>
      <p:pic>
        <p:nvPicPr>
          <p:cNvPr id="12299" name="Picture 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447800" y="2895600"/>
            <a:ext cx="6248400" cy="3403600"/>
          </a:xfrm>
          <a:noFill/>
          <a:ln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Running the Government:</a:t>
            </a:r>
            <a:br>
              <a:rPr lang="en-US"/>
            </a:br>
            <a:r>
              <a:rPr lang="en-US"/>
              <a:t>The Chief Executive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White House Staff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Chief aides and staff for the president—some are more for the White House than the president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Presidents rely on their information and effort but presidents set tone and style of White House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dirty="0"/>
              <a:t>The First Lady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No official government position, but many get involved politically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Recent ones focus on a single issue, e.g., Hillary Clinton and health care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2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339</Words>
  <Application>Microsoft Macintosh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Presidential Powers  and The Chief Executive </vt:lpstr>
      <vt:lpstr>Presidential Power</vt:lpstr>
      <vt:lpstr>Slide 3</vt:lpstr>
      <vt:lpstr>Presidential Powers</vt:lpstr>
      <vt:lpstr>Running the Government: The Chief Executive</vt:lpstr>
      <vt:lpstr>Running the Government: The Chief Executive</vt:lpstr>
      <vt:lpstr>Running the Government:  The Chief Executive</vt:lpstr>
      <vt:lpstr>Running the Government: The Chief Executive</vt:lpstr>
      <vt:lpstr>Running the Government: The Chief Executive</vt:lpstr>
      <vt:lpstr>Running the Government:  The Chief Executive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Presidential Powers  and The Chief Executive </dc:title>
  <dc:creator>Katie Madison</dc:creator>
  <cp:lastModifiedBy>madisonk</cp:lastModifiedBy>
  <cp:revision>6</cp:revision>
  <dcterms:created xsi:type="dcterms:W3CDTF">2013-04-14T20:04:34Z</dcterms:created>
  <dcterms:modified xsi:type="dcterms:W3CDTF">2013-04-14T20:14:38Z</dcterms:modified>
</cp:coreProperties>
</file>